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5043719" y="2837823"/>
            <a:ext cx="53270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Информация по выделенным средствам из  местного и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5894" y="260059"/>
            <a:ext cx="106963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состоянию на 01.05.2023г.</a:t>
            </a:r>
          </a:p>
          <a:p>
            <a:pPr algn="ctr"/>
            <a: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  <a:t>                                                                                                                                  </a:t>
            </a:r>
            <a:r>
              <a:rPr lang="ru-RU" sz="1400" b="1" i="1" dirty="0" err="1">
                <a:solidFill>
                  <a:prstClr val="black"/>
                </a:solidFill>
                <a:ea typeface="+mj-ea"/>
                <a:cs typeface="+mj-cs"/>
              </a:rPr>
              <a:t>тыс.тенге</a:t>
            </a:r>
            <a:b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sz="1400" i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811863"/>
              </p:ext>
            </p:extLst>
          </p:nvPr>
        </p:nvGraphicFramePr>
        <p:xfrm>
          <a:off x="570524" y="1057012"/>
          <a:ext cx="10081847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0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7449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2023г.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договоров гарантии на 01.05.2023г.</a:t>
                      </a:r>
                    </a:p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1007943" rtl="0" eaLnBrk="1" fontAlgn="ctr" latinLnBrk="0" hangingPunct="1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1 413 091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887 725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3 385 329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88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2 901 634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2 426 758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36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2 231 388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2 253 578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86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1 924 675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1 490 452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28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1 233 777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2 686 534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53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2 317 313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1 619 261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61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1 136 752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1 937 856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1 671 886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1 297 421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60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899 551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1 724 769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88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1 463 142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2 323 988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88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1 889 793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1 350 976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80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772 392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1 133 543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590 286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1 646 062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54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1 355 660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1 674 853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1 347 118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3 014 016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77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2 407 218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г.Астана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3 815 287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81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3 252 738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Абайская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1 135 744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56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967 358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Жетысуская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845 727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640 033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Улытауская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338 936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22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196 502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ИТОГО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37 514 180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1 175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30 086 942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41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306</Words>
  <Application>Microsoft Office PowerPoint</Application>
  <PresentationFormat>Широкоэкранный</PresentationFormat>
  <Paragraphs>113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Динара Кунанбаева</cp:lastModifiedBy>
  <cp:revision>23</cp:revision>
  <dcterms:created xsi:type="dcterms:W3CDTF">2023-03-01T03:39:42Z</dcterms:created>
  <dcterms:modified xsi:type="dcterms:W3CDTF">2023-05-11T06:58:35Z</dcterms:modified>
</cp:coreProperties>
</file>